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1E9BA-A455-4F26-AE8F-A2859E8CD6C6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72AF3-5BAA-454E-9A22-8AAC29C3B0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wageocaching.wikispaces.com/home" TargetMode="External"/><Relationship Id="rId2" Type="http://schemas.openxmlformats.org/officeDocument/2006/relationships/hyperlink" Target="http://www.geocaching.com/guid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Geocaching</a:t>
            </a:r>
            <a:r>
              <a:rPr lang="en-US" dirty="0" smtClean="0"/>
              <a:t>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21</a:t>
            </a:r>
            <a:r>
              <a:rPr lang="en-US" baseline="30000" dirty="0" smtClean="0"/>
              <a:t>st</a:t>
            </a:r>
            <a:r>
              <a:rPr lang="en-US" dirty="0" smtClean="0"/>
              <a:t> Century </a:t>
            </a:r>
          </a:p>
          <a:p>
            <a:r>
              <a:rPr lang="en-US" dirty="0" smtClean="0"/>
              <a:t>Scavenger Hunt using</a:t>
            </a:r>
          </a:p>
          <a:p>
            <a:r>
              <a:rPr lang="en-US" dirty="0" smtClean="0"/>
              <a:t>GPS and Cell Phones</a:t>
            </a:r>
            <a:endParaRPr lang="en-US" dirty="0"/>
          </a:p>
        </p:txBody>
      </p:sp>
      <p:pic>
        <p:nvPicPr>
          <p:cNvPr id="1026" name="Picture 2" descr="Geocachi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95400" y="838200"/>
            <a:ext cx="5734050" cy="819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geocaching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Geocaching</a:t>
            </a:r>
            <a:r>
              <a:rPr lang="en-US" dirty="0"/>
              <a:t> is a real-world, outdoor treasure hunting game using GPS-enabled devices. Participants navigate to a specific set of GPS coordinates and then attempt to find the </a:t>
            </a:r>
            <a:r>
              <a:rPr lang="en-US" dirty="0" err="1"/>
              <a:t>geocache</a:t>
            </a:r>
            <a:r>
              <a:rPr lang="en-US" dirty="0"/>
              <a:t> (container) hidden at that location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From Geocaching.com</a:t>
            </a:r>
            <a:endParaRPr lang="en-US" dirty="0"/>
          </a:p>
        </p:txBody>
      </p:sp>
      <p:pic>
        <p:nvPicPr>
          <p:cNvPr id="4" name="Picture 3" descr="lego-man-white-hat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57450" cy="2457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for </a:t>
            </a:r>
            <a:r>
              <a:rPr lang="en-US" dirty="0" err="1" smtClean="0"/>
              <a:t>iPhones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3951288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Geocaching.com Intro</a:t>
            </a:r>
          </a:p>
          <a:p>
            <a:r>
              <a:rPr lang="en-US" sz="3200" dirty="0"/>
              <a:t>Free Compass</a:t>
            </a:r>
          </a:p>
          <a:p>
            <a:r>
              <a:rPr lang="en-US" sz="3200" dirty="0" err="1"/>
              <a:t>OpenCaching</a:t>
            </a:r>
            <a:endParaRPr lang="en-US" sz="3200" dirty="0"/>
          </a:p>
          <a:p>
            <a:r>
              <a:rPr lang="en-US" sz="3200" dirty="0"/>
              <a:t>Commander Compass </a:t>
            </a:r>
            <a:r>
              <a:rPr lang="en-US" sz="3200" dirty="0" err="1"/>
              <a:t>Lite</a:t>
            </a:r>
            <a:endParaRPr lang="en-US" sz="3200" dirty="0"/>
          </a:p>
          <a:p>
            <a:r>
              <a:rPr lang="en-US" sz="3200" dirty="0"/>
              <a:t>Looking4Cache </a:t>
            </a:r>
            <a:r>
              <a:rPr lang="en-US" sz="3200" dirty="0" err="1"/>
              <a:t>Lite</a:t>
            </a:r>
            <a:endParaRPr lang="en-US" sz="3200" dirty="0"/>
          </a:p>
          <a:p>
            <a:r>
              <a:rPr lang="en-US" sz="3200" dirty="0" err="1"/>
              <a:t>GeoBucket</a:t>
            </a:r>
            <a:endParaRPr lang="en-US" sz="3200" dirty="0"/>
          </a:p>
          <a:p>
            <a:pPr>
              <a:buNone/>
            </a:pPr>
            <a:endParaRPr lang="en-US" dirty="0"/>
          </a:p>
        </p:txBody>
      </p:sp>
      <p:pic>
        <p:nvPicPr>
          <p:cNvPr id="9" name="Content Placeholder 8" descr="ministicker-4pk_50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524000"/>
            <a:ext cx="3524250" cy="35242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Android Apps</a:t>
            </a:r>
            <a:endParaRPr lang="en-US" dirty="0"/>
          </a:p>
        </p:txBody>
      </p:sp>
      <p:pic>
        <p:nvPicPr>
          <p:cNvPr id="9" name="Content Placeholder 8" descr="androidgeocach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8344427" cy="4058663"/>
          </a:xfrm>
        </p:spPr>
      </p:pic>
      <p:sp>
        <p:nvSpPr>
          <p:cNvPr id="10" name="Up Arrow 9"/>
          <p:cNvSpPr/>
          <p:nvPr/>
        </p:nvSpPr>
        <p:spPr>
          <a:xfrm>
            <a:off x="3886200" y="5257800"/>
            <a:ext cx="838200" cy="1143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 to check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Geocaching.com</a:t>
            </a:r>
          </a:p>
          <a:p>
            <a:r>
              <a:rPr lang="en-US" dirty="0" smtClean="0">
                <a:hlinkClick r:id="rId2"/>
              </a:rPr>
              <a:t>http://www.geocaching.com/guide/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Laurie’s </a:t>
            </a:r>
            <a:r>
              <a:rPr lang="en-US" dirty="0" err="1" smtClean="0"/>
              <a:t>Geocaching</a:t>
            </a:r>
            <a:r>
              <a:rPr lang="en-US" dirty="0" smtClean="0"/>
              <a:t> page from UWA</a:t>
            </a:r>
          </a:p>
          <a:p>
            <a:r>
              <a:rPr lang="en-US" dirty="0" smtClean="0">
                <a:hlinkClick r:id="rId3"/>
              </a:rPr>
              <a:t>http://uwageocaching.wikispaces.com/home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Bring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Paper and pen/pencil</a:t>
            </a:r>
          </a:p>
          <a:p>
            <a:r>
              <a:rPr lang="en-US" dirty="0" smtClean="0"/>
              <a:t>Clipboard if you have one.</a:t>
            </a:r>
          </a:p>
          <a:p>
            <a:r>
              <a:rPr lang="en-US" dirty="0" err="1" smtClean="0"/>
              <a:t>SmartPhone</a:t>
            </a:r>
            <a:r>
              <a:rPr lang="en-US" dirty="0"/>
              <a:t> </a:t>
            </a:r>
            <a:r>
              <a:rPr lang="en-US" dirty="0" smtClean="0"/>
              <a:t>with app loaded</a:t>
            </a:r>
          </a:p>
          <a:p>
            <a:pPr lvl="1"/>
            <a:r>
              <a:rPr lang="en-US" dirty="0" smtClean="0"/>
              <a:t>Android or </a:t>
            </a:r>
            <a:r>
              <a:rPr lang="en-US" dirty="0" err="1" smtClean="0"/>
              <a:t>iPhone</a:t>
            </a:r>
            <a:endParaRPr lang="en-US" dirty="0" smtClean="0"/>
          </a:p>
          <a:p>
            <a:pPr lvl="1"/>
            <a:r>
              <a:rPr lang="en-US" dirty="0" err="1" smtClean="0"/>
              <a:t>Geocaching</a:t>
            </a:r>
            <a:r>
              <a:rPr lang="en-US" dirty="0" smtClean="0"/>
              <a:t> app or Compass app</a:t>
            </a:r>
          </a:p>
          <a:p>
            <a:r>
              <a:rPr lang="en-US" dirty="0" smtClean="0"/>
              <a:t>Comfortable clothes and shoes for walking around outside.</a:t>
            </a:r>
            <a:endParaRPr lang="en-US" dirty="0"/>
          </a:p>
        </p:txBody>
      </p:sp>
      <p:pic>
        <p:nvPicPr>
          <p:cNvPr id="4" name="Picture 3" descr="hide-it-sticker_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143000"/>
            <a:ext cx="2667000" cy="2667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123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Geocaching in the Classroom</vt:lpstr>
      <vt:lpstr>What is geocaching?</vt:lpstr>
      <vt:lpstr>Apps for iPhones</vt:lpstr>
      <vt:lpstr>Android Apps</vt:lpstr>
      <vt:lpstr>Sites to check out</vt:lpstr>
      <vt:lpstr>Things to Bring</vt:lpstr>
    </vt:vector>
  </TitlesOfParts>
  <Company>Pearson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Geocaching in the Classroom</dc:title>
  <dc:creator>Elizabeth Fowler</dc:creator>
  <cp:lastModifiedBy>Elizabeth Fowler</cp:lastModifiedBy>
  <cp:revision>3</cp:revision>
  <dcterms:created xsi:type="dcterms:W3CDTF">2014-04-09T17:26:59Z</dcterms:created>
  <dcterms:modified xsi:type="dcterms:W3CDTF">2014-04-09T17:52:42Z</dcterms:modified>
</cp:coreProperties>
</file>